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2A2F-7A6B-45CF-A0B0-FF6FC0E10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7BD13-2DBB-4266-B3EF-2E644E2FA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B150-2FFE-402E-9D79-6B045FBD1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C81FC-A397-4759-B803-3A97EA01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62D9C-F4E5-4FC4-8634-A03A44D0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28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8EB3-EAA8-46F5-8778-78BB4620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4462D-6098-4255-ADD2-1A2129EE5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95DF-846D-4F03-8FD0-8E7B5D3FF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65666-DEA7-4EB3-B1F4-528BF1A8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74A2E-CECF-4587-AA75-C663D65F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90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160C9D-284B-4D01-9607-D4F1E303F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5A3A4-EA36-4E33-84A8-C30F8E2B6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5A2A9-C45E-49C8-BDF9-7432D2E8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ED389-8ACF-4FAC-B533-7F67AD8D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431A-8541-4FC7-B9AA-34F8AA63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33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0A6E-F0F5-46CE-9475-A4B1F350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E79EF-DA1E-4AB6-BA3E-16FBBF387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BBE1A-9473-4627-A42A-4765CE19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AC742-51F0-4BB4-A781-09361C84E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76AA-05B6-4159-9D0B-7DEB26F6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19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E5A5-F19D-4788-BC08-324A356B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9F150-8240-4FED-A46A-3E69DE77A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7C8EA-DE8A-420F-8288-2D26F745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2802-112C-49E4-B0FA-0187D5CA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9E47D-FBFB-4A88-A3DB-3C4E69E0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70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C9D6-0169-4463-B534-25345106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1814-F0C0-4F31-8911-A3EF7E2CD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10F68-E7EA-47B7-AC5B-4D7AA7327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916A8-9060-4AB3-BDFA-D6466C00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EABD3-29D3-40E5-9F0A-46BDB6AC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4837-2C1F-41D1-AC3E-B2CBCA68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80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6DD1-D8E0-4372-8C42-75548035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AF5E-A5A1-4EBA-B4F9-D91A431F0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BCF72-EE75-4357-A75F-2B29104B5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B4F52-B6A5-450B-BD7F-851D0DD62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71C8C-F0B8-4931-B7CB-0BA01ECC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9CBC6-C8BA-4BA4-9C83-F600708A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2FB18-696D-4E61-B5CD-297E21A9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ABB99-6682-4608-9542-3DD6D5FA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137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4130-CDA7-40F9-8F7A-58BB9E14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BB3B4-6AF0-4674-8340-0B3D5B85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40B70-B605-4F4B-9765-670DFAA3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EEEB5-B796-4E61-AF33-6A14FF56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40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75756-0D7D-4DCE-8472-3F43CE71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634D3-22E7-4DA3-AA6D-82958624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3A322-7A2C-466D-86E2-F2E3A80E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94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8916-532B-44DF-A009-6374FA302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A042-0B0A-4FAF-AB8E-BD48C62B9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E10A2-1E04-4D47-A10A-7D8C89D25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55668-C324-4A16-9DB2-D184D1DA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7C7E0-B781-4061-B607-4DD8C388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4BCAA-1568-4E1B-81CE-05AA731D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950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FE4A-C91D-4BBF-9C93-7C43960B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8EFEAA-B615-4939-A5D1-EB0E946A1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6F2B8-9AAE-4086-A525-B7AFD9E7C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CFA35-3F5B-4528-AEEB-AB9180BD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4DBBF-D39D-450A-8B83-7BE948F7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D7599-0211-40B6-A348-CA84205D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11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A849F-C31E-47C7-911F-7A5B9E2C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1DE7A-AF35-40A2-9AEC-71E504C29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51B86-A99D-441B-93E1-B5EC409B9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193C5-563A-4DD5-9D4A-A2BE07B5A875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DB28-7B11-4B49-AC03-934CB50A0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1DC6-88D4-4E95-A08A-2C0BAD3D7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D1F51-6656-40F8-9E7A-58F4FF0B57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62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E04F19-E48D-4D39-A4CE-89643A467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3" r="66797"/>
          <a:stretch/>
        </p:blipFill>
        <p:spPr>
          <a:xfrm>
            <a:off x="0" y="514349"/>
            <a:ext cx="4048125" cy="6264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C02E8-1B45-454C-8AF5-B34DB4FB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80" y="-79376"/>
            <a:ext cx="448329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CD049-5E3F-4DB8-BF8F-B2D73F0C22D4}"/>
              </a:ext>
            </a:extLst>
          </p:cNvPr>
          <p:cNvSpPr txBox="1"/>
          <p:nvPr/>
        </p:nvSpPr>
        <p:spPr>
          <a:xfrm>
            <a:off x="5629525" y="2749460"/>
            <a:ext cx="2575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S7/S8</a:t>
            </a:r>
          </a:p>
          <a:p>
            <a:pPr algn="ctr"/>
            <a:r>
              <a:rPr lang="en-GB" sz="3600" b="1" dirty="0"/>
              <a:t>Ubiquitin</a:t>
            </a:r>
          </a:p>
        </p:txBody>
      </p:sp>
    </p:spTree>
    <p:extLst>
      <p:ext uri="{BB962C8B-B14F-4D97-AF65-F5344CB8AC3E}">
        <p14:creationId xmlns:p14="http://schemas.microsoft.com/office/powerpoint/2010/main" val="300535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A8AA1-DE0B-4722-AEA9-8563A9D19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0BF5B2-9A02-4800-9FC9-E4DE59E2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010" y="0"/>
            <a:ext cx="593637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A57D0D-E9E6-47F1-9DF7-9AE511F5990C}"/>
              </a:ext>
            </a:extLst>
          </p:cNvPr>
          <p:cNvSpPr txBox="1"/>
          <p:nvPr/>
        </p:nvSpPr>
        <p:spPr>
          <a:xfrm>
            <a:off x="4960177" y="2828836"/>
            <a:ext cx="3044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S21/S22</a:t>
            </a:r>
          </a:p>
          <a:p>
            <a:pPr algn="ctr"/>
            <a:r>
              <a:rPr lang="en-GB" sz="3600" b="1" dirty="0"/>
              <a:t>Myoglobin</a:t>
            </a:r>
          </a:p>
        </p:txBody>
      </p:sp>
    </p:spTree>
    <p:extLst>
      <p:ext uri="{BB962C8B-B14F-4D97-AF65-F5344CB8AC3E}">
        <p14:creationId xmlns:p14="http://schemas.microsoft.com/office/powerpoint/2010/main" val="385156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DE663D-2269-4323-9B1A-518221C5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10C656-022C-4669-B9BF-74C7E37D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34" y="0"/>
            <a:ext cx="59454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6D75D-75C3-4192-B699-64709AC56823}"/>
              </a:ext>
            </a:extLst>
          </p:cNvPr>
          <p:cNvSpPr txBox="1"/>
          <p:nvPr/>
        </p:nvSpPr>
        <p:spPr>
          <a:xfrm>
            <a:off x="4957918" y="2828836"/>
            <a:ext cx="3044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S21/S22</a:t>
            </a:r>
          </a:p>
          <a:p>
            <a:pPr algn="ctr"/>
            <a:r>
              <a:rPr lang="en-GB" sz="3600" b="1" dirty="0"/>
              <a:t>Avidin</a:t>
            </a:r>
          </a:p>
        </p:txBody>
      </p:sp>
    </p:spTree>
    <p:extLst>
      <p:ext uri="{BB962C8B-B14F-4D97-AF65-F5344CB8AC3E}">
        <p14:creationId xmlns:p14="http://schemas.microsoft.com/office/powerpoint/2010/main" val="213338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6EEDF-BC1B-4A21-9E27-20B0212E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BE7EF1-15A4-4139-BB5B-18653195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14" y="0"/>
            <a:ext cx="593637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C12AC-1193-443C-B326-65B4B95D0454}"/>
              </a:ext>
            </a:extLst>
          </p:cNvPr>
          <p:cNvSpPr txBox="1"/>
          <p:nvPr/>
        </p:nvSpPr>
        <p:spPr>
          <a:xfrm>
            <a:off x="4573981" y="2828836"/>
            <a:ext cx="3044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S21/S22</a:t>
            </a:r>
          </a:p>
          <a:p>
            <a:pPr algn="ctr"/>
            <a:r>
              <a:rPr lang="en-GB" sz="3600" b="1" dirty="0"/>
              <a:t>BSA</a:t>
            </a:r>
          </a:p>
        </p:txBody>
      </p:sp>
    </p:spTree>
    <p:extLst>
      <p:ext uri="{BB962C8B-B14F-4D97-AF65-F5344CB8AC3E}">
        <p14:creationId xmlns:p14="http://schemas.microsoft.com/office/powerpoint/2010/main" val="95459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6F038-7B12-4947-A28C-B96E062D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EA59D-ACC8-434F-B6F0-7225B27C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50" y="0"/>
            <a:ext cx="591051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264DD2-70FD-4125-BFDE-4EB7E8413B52}"/>
              </a:ext>
            </a:extLst>
          </p:cNvPr>
          <p:cNvSpPr txBox="1"/>
          <p:nvPr/>
        </p:nvSpPr>
        <p:spPr>
          <a:xfrm>
            <a:off x="4949298" y="2828836"/>
            <a:ext cx="311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S21/S22</a:t>
            </a:r>
          </a:p>
          <a:p>
            <a:pPr algn="ctr"/>
            <a:r>
              <a:rPr lang="en-GB" sz="3600" b="1" dirty="0"/>
              <a:t>Concanavalin A</a:t>
            </a:r>
          </a:p>
        </p:txBody>
      </p:sp>
    </p:spTree>
    <p:extLst>
      <p:ext uri="{BB962C8B-B14F-4D97-AF65-F5344CB8AC3E}">
        <p14:creationId xmlns:p14="http://schemas.microsoft.com/office/powerpoint/2010/main" val="218120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54AEC-186D-431D-A940-FD833732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BA7BF9-29CD-4880-AAC3-C61CDE99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332" y="0"/>
            <a:ext cx="592733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4ADE4-E1D9-40F3-8FB9-5DEAEB0C6DCF}"/>
              </a:ext>
            </a:extLst>
          </p:cNvPr>
          <p:cNvSpPr txBox="1"/>
          <p:nvPr/>
        </p:nvSpPr>
        <p:spPr>
          <a:xfrm>
            <a:off x="4539356" y="2551837"/>
            <a:ext cx="31132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S21/S22</a:t>
            </a:r>
          </a:p>
          <a:p>
            <a:pPr algn="ctr"/>
            <a:r>
              <a:rPr lang="en-GB" sz="3600" b="1" dirty="0"/>
              <a:t>Alcohol</a:t>
            </a:r>
          </a:p>
          <a:p>
            <a:pPr algn="ctr"/>
            <a:r>
              <a:rPr lang="en-GB" sz="3600" b="1" dirty="0"/>
              <a:t>dehydrogenase</a:t>
            </a:r>
          </a:p>
        </p:txBody>
      </p:sp>
    </p:spTree>
    <p:extLst>
      <p:ext uri="{BB962C8B-B14F-4D97-AF65-F5344CB8AC3E}">
        <p14:creationId xmlns:p14="http://schemas.microsoft.com/office/powerpoint/2010/main" val="302660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BBF635-E16B-40A5-A11D-7A8C12F4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825D07-F0CC-4F8E-9EEA-792694D2B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443" y="-95250"/>
            <a:ext cx="449222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7AB60-3497-493B-BD12-CA31F9328860}"/>
              </a:ext>
            </a:extLst>
          </p:cNvPr>
          <p:cNvSpPr txBox="1"/>
          <p:nvPr/>
        </p:nvSpPr>
        <p:spPr>
          <a:xfrm>
            <a:off x="6909557" y="2733586"/>
            <a:ext cx="28100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S9/S10</a:t>
            </a:r>
          </a:p>
          <a:p>
            <a:pPr algn="ctr"/>
            <a:r>
              <a:rPr lang="en-GB" sz="3600" b="1" dirty="0"/>
              <a:t>Cytochrome c</a:t>
            </a:r>
          </a:p>
        </p:txBody>
      </p:sp>
    </p:spTree>
    <p:extLst>
      <p:ext uri="{BB962C8B-B14F-4D97-AF65-F5344CB8AC3E}">
        <p14:creationId xmlns:p14="http://schemas.microsoft.com/office/powerpoint/2010/main" val="38286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F66F0-4A9C-4B6F-A623-E34915EB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8942F-A53B-4375-A06E-91FBA992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10" y="0"/>
            <a:ext cx="44967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0DFA24-595F-4E30-89B5-C7CCB15FEF57}"/>
              </a:ext>
            </a:extLst>
          </p:cNvPr>
          <p:cNvSpPr txBox="1"/>
          <p:nvPr/>
        </p:nvSpPr>
        <p:spPr>
          <a:xfrm>
            <a:off x="6554447" y="2828836"/>
            <a:ext cx="3044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S11/S12</a:t>
            </a:r>
          </a:p>
          <a:p>
            <a:pPr algn="ctr"/>
            <a:r>
              <a:rPr lang="en-GB" sz="3600" b="1" dirty="0"/>
              <a:t>Myoglobin</a:t>
            </a:r>
          </a:p>
        </p:txBody>
      </p:sp>
    </p:spTree>
    <p:extLst>
      <p:ext uri="{BB962C8B-B14F-4D97-AF65-F5344CB8AC3E}">
        <p14:creationId xmlns:p14="http://schemas.microsoft.com/office/powerpoint/2010/main" val="103665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D33BB9-E025-400A-B78C-0E95DD97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96EA6-4B18-4CEF-86CA-7C5A6D5B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16" y="0"/>
            <a:ext cx="44922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9BA729-C25A-4E76-AC7A-D794FBAAC772}"/>
              </a:ext>
            </a:extLst>
          </p:cNvPr>
          <p:cNvSpPr txBox="1"/>
          <p:nvPr/>
        </p:nvSpPr>
        <p:spPr>
          <a:xfrm>
            <a:off x="5321211" y="2828836"/>
            <a:ext cx="3044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S13/S14</a:t>
            </a:r>
          </a:p>
          <a:p>
            <a:pPr algn="ctr"/>
            <a:r>
              <a:rPr lang="en-GB" sz="3600" b="1" dirty="0"/>
              <a:t>Avidin</a:t>
            </a:r>
          </a:p>
        </p:txBody>
      </p:sp>
    </p:spTree>
    <p:extLst>
      <p:ext uri="{BB962C8B-B14F-4D97-AF65-F5344CB8AC3E}">
        <p14:creationId xmlns:p14="http://schemas.microsoft.com/office/powerpoint/2010/main" val="226350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011A52-82B9-4B9E-A840-84A1E6BC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01C927-3CBC-4B23-AE7A-B5244A6D5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95" y="0"/>
            <a:ext cx="44809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C7E4D-2594-4358-BB7A-49E421B045F4}"/>
              </a:ext>
            </a:extLst>
          </p:cNvPr>
          <p:cNvSpPr txBox="1"/>
          <p:nvPr/>
        </p:nvSpPr>
        <p:spPr>
          <a:xfrm>
            <a:off x="5324038" y="2828836"/>
            <a:ext cx="3044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S15/S16</a:t>
            </a:r>
          </a:p>
          <a:p>
            <a:pPr algn="ctr"/>
            <a:r>
              <a:rPr lang="en-GB" sz="3600" b="1" dirty="0"/>
              <a:t>BSA</a:t>
            </a:r>
          </a:p>
        </p:txBody>
      </p:sp>
    </p:spTree>
    <p:extLst>
      <p:ext uri="{BB962C8B-B14F-4D97-AF65-F5344CB8AC3E}">
        <p14:creationId xmlns:p14="http://schemas.microsoft.com/office/powerpoint/2010/main" val="421500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E25DC-3139-40EC-8BFF-968D1E62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00CC04-B470-4A7E-8379-F2D31FFB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98" y="0"/>
            <a:ext cx="449671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C01CB-61EC-45F1-BB5B-BFC4D52E1D68}"/>
              </a:ext>
            </a:extLst>
          </p:cNvPr>
          <p:cNvSpPr txBox="1"/>
          <p:nvPr/>
        </p:nvSpPr>
        <p:spPr>
          <a:xfrm>
            <a:off x="5302746" y="2828836"/>
            <a:ext cx="311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S17/S18</a:t>
            </a:r>
          </a:p>
          <a:p>
            <a:pPr algn="ctr"/>
            <a:r>
              <a:rPr lang="en-GB" sz="3600" b="1" dirty="0"/>
              <a:t>Concanavalin A</a:t>
            </a:r>
          </a:p>
        </p:txBody>
      </p:sp>
    </p:spTree>
    <p:extLst>
      <p:ext uri="{BB962C8B-B14F-4D97-AF65-F5344CB8AC3E}">
        <p14:creationId xmlns:p14="http://schemas.microsoft.com/office/powerpoint/2010/main" val="191707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6514A-0189-40A5-8F8A-69E719E4B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15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FFF21A-2B46-435C-B46B-5D0C0E295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0"/>
          <a:stretch/>
        </p:blipFill>
        <p:spPr>
          <a:xfrm>
            <a:off x="4851740" y="469106"/>
            <a:ext cx="4175816" cy="6388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6470C0-A47E-4A49-B33A-D0053476F783}"/>
              </a:ext>
            </a:extLst>
          </p:cNvPr>
          <p:cNvSpPr txBox="1"/>
          <p:nvPr/>
        </p:nvSpPr>
        <p:spPr>
          <a:xfrm>
            <a:off x="5383004" y="2786390"/>
            <a:ext cx="31132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S19/S20</a:t>
            </a:r>
          </a:p>
          <a:p>
            <a:pPr algn="ctr"/>
            <a:r>
              <a:rPr lang="en-GB" sz="3600" b="1" dirty="0"/>
              <a:t>Alcohol </a:t>
            </a:r>
          </a:p>
          <a:p>
            <a:pPr algn="ctr"/>
            <a:r>
              <a:rPr lang="en-GB" sz="3600" b="1" dirty="0"/>
              <a:t>dehydrogenase</a:t>
            </a:r>
          </a:p>
        </p:txBody>
      </p:sp>
    </p:spTree>
    <p:extLst>
      <p:ext uri="{BB962C8B-B14F-4D97-AF65-F5344CB8AC3E}">
        <p14:creationId xmlns:p14="http://schemas.microsoft.com/office/powerpoint/2010/main" val="87711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E27DBA-2153-4D53-93C5-D5FCAE3D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6AEF68-31F3-4317-817C-197409C38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37" y="0"/>
            <a:ext cx="591953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00C6E-B6F6-43D1-8B3A-FC89399B01DE}"/>
              </a:ext>
            </a:extLst>
          </p:cNvPr>
          <p:cNvSpPr txBox="1"/>
          <p:nvPr/>
        </p:nvSpPr>
        <p:spPr>
          <a:xfrm>
            <a:off x="4964386" y="2828836"/>
            <a:ext cx="3044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S21/S22</a:t>
            </a:r>
          </a:p>
          <a:p>
            <a:pPr algn="ctr"/>
            <a:r>
              <a:rPr lang="en-GB" sz="3600" b="1" dirty="0"/>
              <a:t>Ubiquitin</a:t>
            </a:r>
          </a:p>
        </p:txBody>
      </p:sp>
    </p:spTree>
    <p:extLst>
      <p:ext uri="{BB962C8B-B14F-4D97-AF65-F5344CB8AC3E}">
        <p14:creationId xmlns:p14="http://schemas.microsoft.com/office/powerpoint/2010/main" val="244822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651EE4-8D53-4C7A-A87F-1F628E46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82D99-CA7B-4CB6-8876-0B55503B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43" y="0"/>
            <a:ext cx="592733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BC60-CD18-4536-83DD-091B3781FD38}"/>
              </a:ext>
            </a:extLst>
          </p:cNvPr>
          <p:cNvSpPr txBox="1"/>
          <p:nvPr/>
        </p:nvSpPr>
        <p:spPr>
          <a:xfrm>
            <a:off x="5350892" y="2828836"/>
            <a:ext cx="3044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Figure S21/S22</a:t>
            </a:r>
          </a:p>
          <a:p>
            <a:pPr algn="ctr"/>
            <a:r>
              <a:rPr lang="en-GB" sz="3600" b="1" dirty="0"/>
              <a:t>Cytochrome c</a:t>
            </a:r>
          </a:p>
        </p:txBody>
      </p:sp>
    </p:spTree>
    <p:extLst>
      <p:ext uri="{BB962C8B-B14F-4D97-AF65-F5344CB8AC3E}">
        <p14:creationId xmlns:p14="http://schemas.microsoft.com/office/powerpoint/2010/main" val="132080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76</Words>
  <Application>Microsoft Office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Lukasz Migas</dc:creator>
  <cp:lastModifiedBy>Lukasz Migas</cp:lastModifiedBy>
  <cp:revision>5</cp:revision>
  <dcterms:created xsi:type="dcterms:W3CDTF">2019-07-25T13:42:36Z</dcterms:created>
  <dcterms:modified xsi:type="dcterms:W3CDTF">2019-07-25T14:20:52Z</dcterms:modified>
</cp:coreProperties>
</file>